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4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B783-C753-4913-91C7-E212575C0690}" type="datetimeFigureOut">
              <a:rPr lang="pt-BR" smtClean="0"/>
              <a:pPr/>
              <a:t>24/08/2019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1181E6-FF83-4A99-9EDF-BCFB39EC4A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B783-C753-4913-91C7-E212575C0690}" type="datetimeFigureOut">
              <a:rPr lang="pt-BR" smtClean="0"/>
              <a:pPr/>
              <a:t>24/08/2019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81E6-FF83-4A99-9EDF-BCFB39EC4A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B783-C753-4913-91C7-E212575C0690}" type="datetimeFigureOut">
              <a:rPr lang="pt-BR" smtClean="0"/>
              <a:pPr/>
              <a:t>24/08/2019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81E6-FF83-4A99-9EDF-BCFB39EC4A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B783-C753-4913-91C7-E212575C0690}" type="datetimeFigureOut">
              <a:rPr lang="pt-BR" smtClean="0"/>
              <a:pPr/>
              <a:t>24/08/2019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81E6-FF83-4A99-9EDF-BCFB39EC4A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B783-C753-4913-91C7-E212575C0690}" type="datetimeFigureOut">
              <a:rPr lang="pt-BR" smtClean="0"/>
              <a:pPr/>
              <a:t>24/08/2019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1181E6-FF83-4A99-9EDF-BCFB39EC4A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B783-C753-4913-91C7-E212575C0690}" type="datetimeFigureOut">
              <a:rPr lang="pt-BR" smtClean="0"/>
              <a:pPr/>
              <a:t>24/08/2019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81E6-FF83-4A99-9EDF-BCFB39EC4A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B783-C753-4913-91C7-E212575C0690}" type="datetimeFigureOut">
              <a:rPr lang="pt-BR" smtClean="0"/>
              <a:pPr/>
              <a:t>24/08/2019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81E6-FF83-4A99-9EDF-BCFB39EC4A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B783-C753-4913-91C7-E212575C0690}" type="datetimeFigureOut">
              <a:rPr lang="pt-BR" smtClean="0"/>
              <a:pPr/>
              <a:t>24/08/2019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81E6-FF83-4A99-9EDF-BCFB39EC4A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B783-C753-4913-91C7-E212575C0690}" type="datetimeFigureOut">
              <a:rPr lang="pt-BR" smtClean="0"/>
              <a:pPr/>
              <a:t>24/08/2019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81E6-FF83-4A99-9EDF-BCFB39EC4A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B783-C753-4913-91C7-E212575C0690}" type="datetimeFigureOut">
              <a:rPr lang="pt-BR" smtClean="0"/>
              <a:pPr/>
              <a:t>24/08/2019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81E6-FF83-4A99-9EDF-BCFB39EC4A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B783-C753-4913-91C7-E212575C0690}" type="datetimeFigureOut">
              <a:rPr lang="pt-BR" smtClean="0"/>
              <a:pPr/>
              <a:t>24/08/2019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1181E6-FF83-4A99-9EDF-BCFB39EC4A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60B783-C753-4913-91C7-E212575C0690}" type="datetimeFigureOut">
              <a:rPr lang="pt-BR" smtClean="0"/>
              <a:pPr/>
              <a:t>24/08/2019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1181E6-FF83-4A99-9EDF-BCFB39EC4A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ara.gov.br/internet/Deputado/dep_Detalhe.asp?id=111746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lexandre.tmarques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5.senado.leg.br/web/senadores/senador/-/perfil/10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ara.leg.br/deputados/20452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ara.gov.br/Internet/Deputado/dep_Detalhe.asp?id=531059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Ações Parlamentares de Interesse dos Servidores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76973"/>
            <a:ext cx="412913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44219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Jornada de Trabalho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4468687"/>
              </p:ext>
            </p:extLst>
          </p:nvPr>
        </p:nvGraphicFramePr>
        <p:xfrm>
          <a:off x="755576" y="980728"/>
          <a:ext cx="7848872" cy="5400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78098"/>
                <a:gridCol w="6370774"/>
              </a:tblGrid>
              <a:tr h="741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Projeto de Lei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544/2019</a:t>
                      </a:r>
                      <a:endParaRPr lang="pt-BR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41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u="sng">
                          <a:effectLst/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Lucas Redecker - PSDB/RS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435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Ementa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Institui a verificação eletrônica de frequência e pontualidade dos Servidores Públicos da União, das autarquias e das fundações públicas federais, para fins de controle e fiscalização da jornada de trabalho.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8271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Situação: 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Aguardando Designação de Relator na Comissão de Trabalho, de Administração e Serviço Público (CTASP)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7398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600" dirty="0" smtClean="0">
                <a:solidFill>
                  <a:srgbClr val="FF0000"/>
                </a:solidFill>
              </a:rPr>
              <a:t>ALEXANDRE MARQUES</a:t>
            </a:r>
          </a:p>
          <a:p>
            <a:pPr algn="ctr"/>
            <a:endParaRPr lang="pt-BR" sz="3600" dirty="0"/>
          </a:p>
          <a:p>
            <a:pPr marL="0" indent="0" algn="ctr">
              <a:buNone/>
            </a:pPr>
            <a:r>
              <a:rPr lang="pt-BR" sz="3600" b="1" dirty="0" smtClean="0"/>
              <a:t>OBRIGADO</a:t>
            </a:r>
          </a:p>
          <a:p>
            <a:pPr algn="ctr"/>
            <a:endParaRPr lang="pt-BR" sz="3600" dirty="0"/>
          </a:p>
          <a:p>
            <a:pPr marL="0" indent="0" algn="ctr">
              <a:buNone/>
            </a:pPr>
            <a:r>
              <a:rPr lang="pt-BR" sz="3600" dirty="0">
                <a:solidFill>
                  <a:srgbClr val="FF0000"/>
                </a:solidFill>
                <a:hlinkClick r:id="rId2"/>
              </a:rPr>
              <a:t>a</a:t>
            </a:r>
            <a:r>
              <a:rPr lang="pt-BR" sz="3600" dirty="0" smtClean="0">
                <a:solidFill>
                  <a:srgbClr val="FF0000"/>
                </a:solidFill>
                <a:hlinkClick r:id="rId2"/>
              </a:rPr>
              <a:t>lexandre.tmarques@gmail.com</a:t>
            </a:r>
            <a:endParaRPr lang="pt-BR" sz="3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sz="3600" dirty="0" smtClean="0">
                <a:solidFill>
                  <a:srgbClr val="FF0000"/>
                </a:solidFill>
              </a:rPr>
              <a:t>61-99976-4325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806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sz="2700" b="1" dirty="0" smtClean="0">
                <a:solidFill>
                  <a:srgbClr val="FF0000"/>
                </a:solidFill>
              </a:rPr>
              <a:t>Perda </a:t>
            </a:r>
            <a:r>
              <a:rPr lang="pt-BR" sz="2700" b="1" dirty="0">
                <a:solidFill>
                  <a:srgbClr val="FF0000"/>
                </a:solidFill>
              </a:rPr>
              <a:t>de cargo Público por insuficiência de Desempenho</a:t>
            </a:r>
            <a:r>
              <a:rPr lang="pt-BR" b="1" dirty="0">
                <a:solidFill>
                  <a:srgbClr val="FF0000"/>
                </a:solidFill>
              </a:rPr>
              <a:t/>
            </a:r>
            <a:br>
              <a:rPr lang="pt-BR" b="1" dirty="0">
                <a:solidFill>
                  <a:srgbClr val="FF0000"/>
                </a:solidFill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59432689"/>
              </p:ext>
            </p:extLst>
          </p:nvPr>
        </p:nvGraphicFramePr>
        <p:xfrm>
          <a:off x="395536" y="1268760"/>
          <a:ext cx="8136904" cy="485807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73893"/>
                <a:gridCol w="6663011"/>
              </a:tblGrid>
              <a:tr h="11453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PLP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248/1998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63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Poder Executivo</a:t>
                      </a:r>
                      <a:endParaRPr lang="pt-BR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8325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Ementa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Disciplina a perda de cargo público por insuficiência de desempenho do servidor público estável, e dá outras providências.</a:t>
                      </a:r>
                      <a:endParaRPr lang="pt-BR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1625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24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Situação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Pronta para Pauta do Plenário da Câmara dos Deputados.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845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b="1" dirty="0">
                <a:solidFill>
                  <a:srgbClr val="FF0000"/>
                </a:solidFill>
              </a:rPr>
              <a:t>Perda de cargo Público por insuficiência de Desempenho</a:t>
            </a:r>
            <a:r>
              <a:rPr lang="pt-BR" b="1" dirty="0">
                <a:solidFill>
                  <a:srgbClr val="FF0000"/>
                </a:solidFill>
              </a:rPr>
              <a:t/>
            </a:r>
            <a:br>
              <a:rPr lang="pt-BR" b="1" dirty="0">
                <a:solidFill>
                  <a:srgbClr val="FF0000"/>
                </a:solidFill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743454189"/>
              </p:ext>
            </p:extLst>
          </p:nvPr>
        </p:nvGraphicFramePr>
        <p:xfrm>
          <a:off x="611560" y="980728"/>
          <a:ext cx="8208911" cy="53686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04917"/>
                <a:gridCol w="6003994"/>
              </a:tblGrid>
              <a:tr h="764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PLS -(Complementar)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116/2017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26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Senadora Maria do Carmo Alves (DEM/SE)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998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Ementa.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75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Regulamenta o art. 41, § 1º, III, da Constituição Federal, para dispor sobre a perda do cargo público por insuficiência de desempenho do servidor público estável.</a:t>
                      </a:r>
                    </a:p>
                    <a:p>
                      <a:pPr algn="just">
                        <a:spcAft>
                          <a:spcPts val="75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Explicação da Ementa:  Dispõe sobre a avaliação periódica dos servidores públicos da União, Estados e Municípios, e sobre os casos de exoneração por insuficiência de desempenho</a:t>
                      </a:r>
                      <a:r>
                        <a:rPr lang="pt-BR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pt-BR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45527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Situação.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225"/>
                        </a:spcAft>
                      </a:pPr>
                      <a:endParaRPr lang="pt-BR" sz="20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225"/>
                        </a:spcAft>
                      </a:pPr>
                      <a:r>
                        <a:rPr kumimoji="0" lang="pt-BR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Relatora: Senadora Juíza Selma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225"/>
                        </a:spcAft>
                      </a:pPr>
                      <a:endParaRPr kumimoji="0" lang="pt-BR" sz="2000" b="1" i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225"/>
                        </a:spcAft>
                      </a:pPr>
                      <a:r>
                        <a:rPr kumimoji="0" lang="pt-BR" sz="2000" b="1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Matéria aguardando realização de Audiência Pública em data oportuna.</a:t>
                      </a:r>
                      <a:endParaRPr lang="pt-BR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89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Avaliação </a:t>
            </a:r>
            <a:r>
              <a:rPr lang="pt-B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periódica de D</a:t>
            </a: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esempenho </a:t>
            </a:r>
            <a:r>
              <a:rPr lang="pt-BR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Servidores </a:t>
            </a:r>
            <a:r>
              <a:rPr lang="pt-BR" sz="3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Uúblicos</a:t>
            </a:r>
            <a:endParaRPr lang="pt-B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02136640"/>
              </p:ext>
            </p:extLst>
          </p:nvPr>
        </p:nvGraphicFramePr>
        <p:xfrm>
          <a:off x="827584" y="1628800"/>
          <a:ext cx="7920880" cy="482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9622"/>
                <a:gridCol w="6281258"/>
              </a:tblGrid>
              <a:tr h="7581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PLP</a:t>
                      </a:r>
                      <a:endParaRPr lang="pt-B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51/2019</a:t>
                      </a:r>
                      <a:endParaRPr lang="pt-BR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81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pt-B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u="sng">
                          <a:effectLst/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Luiz Philippe de Orleans e Bragança - PSL/SP</a:t>
                      </a:r>
                      <a:endParaRPr lang="pt-B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2055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Ementa</a:t>
                      </a:r>
                      <a:endParaRPr lang="pt-B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Regulamenta o inciso III do § 1º do art. 41 da Constituição Federal, para disciplinar o procedimento de avaliação periódica de desempenho de servidores públicos estáveis das administrações diretas, autárquicas e fundacionais da União, Estados, Distrito Federal e Municípios.</a:t>
                      </a:r>
                      <a:endParaRPr lang="pt-BR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02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Situação</a:t>
                      </a:r>
                      <a:endParaRPr lang="pt-BR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Aguardando Designação de Relator na Comissão de Trabalho, de Administração e Serviço Público (CTASP)</a:t>
                      </a:r>
                      <a:endParaRPr lang="pt-BR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189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Data </a:t>
            </a:r>
            <a:r>
              <a:rPr lang="pt-BR" b="1" dirty="0" smtClean="0">
                <a:solidFill>
                  <a:srgbClr val="FF0000"/>
                </a:solidFill>
              </a:rPr>
              <a:t>Base - Câmara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70667465"/>
              </p:ext>
            </p:extLst>
          </p:nvPr>
        </p:nvGraphicFramePr>
        <p:xfrm>
          <a:off x="467544" y="980728"/>
          <a:ext cx="8208912" cy="511256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72525"/>
                <a:gridCol w="6736387"/>
              </a:tblGrid>
              <a:tr h="922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PEC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220/2016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30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u="sng" dirty="0">
                          <a:effectLst/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Domingos Sávio - PSDB/MG</a:t>
                      </a: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761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Ementa: 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Acrescenta o § 13 ao artigo 37 da Constituição Federal, para que a revisão geral anual não seja inferior à variação inflacionária.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78363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Situação: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Aguardando Designação de Relator na Comissão de Constituição e Justiça e de Cidadania (CCJC)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56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Data </a:t>
            </a:r>
            <a:r>
              <a:rPr lang="pt-BR" b="1" dirty="0" smtClean="0">
                <a:solidFill>
                  <a:srgbClr val="FF0000"/>
                </a:solidFill>
              </a:rPr>
              <a:t>Base - Senado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00042729"/>
              </p:ext>
            </p:extLst>
          </p:nvPr>
        </p:nvGraphicFramePr>
        <p:xfrm>
          <a:off x="467544" y="980728"/>
          <a:ext cx="8208912" cy="511256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72525"/>
                <a:gridCol w="6736387"/>
              </a:tblGrid>
              <a:tr h="922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PLS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228/2018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30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pt-B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Comissão de Direitos Humanos e Legislação Participativa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761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Ementa: 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Altera a Lei nº 1.079, de 10 de abril de 1950, e o Decreto-Lei nº 201, de 27 de fevereiro de 1967, para tipificar como crime de responsabilidade a omissão no envio ao Poder Legislativo da proposta de revisão geral anual da remuneração e do subsídio dos agentes públicos.</a:t>
                      </a:r>
                      <a:endParaRPr lang="pt-BR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78363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Situação: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Aguardando Designação de Relator na Comissão de Constituição e Justiça e de Cidadania (CCJC)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91344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Previdência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809436698"/>
              </p:ext>
            </p:extLst>
          </p:nvPr>
        </p:nvGraphicFramePr>
        <p:xfrm>
          <a:off x="755576" y="1124745"/>
          <a:ext cx="7920879" cy="52939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94758"/>
                <a:gridCol w="6626121"/>
              </a:tblGrid>
              <a:tr h="764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PEC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06/2019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51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Autor 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Executivo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7614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Ementa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Modifica o sistema de previdência social, estabelece regras de transição e disposições transitórias, e dá outras providências.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1167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Situação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pt-B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Pronta para Pauta na Comissão Especial destinada a proferir parecer à Proposta de Emenda à Constituição nº 6-A, de 2019, do Poder Executivo, que "modifica o sistema de previdência social, estabelece regras de transição e disposições transitórias, e dá outras providências" 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9308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Abono de Permanência</a:t>
            </a: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83924210"/>
              </p:ext>
            </p:extLst>
          </p:nvPr>
        </p:nvGraphicFramePr>
        <p:xfrm>
          <a:off x="395537" y="1556792"/>
          <a:ext cx="8208912" cy="498367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17618"/>
                <a:gridCol w="6191294"/>
              </a:tblGrid>
              <a:tr h="5048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PEC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139/2015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24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Poder Executivo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07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Relator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Dep. Gilson Marques (NOVO-SC)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423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Ementa.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Revoga o § 19 do art. 40 da Constituição e o § 5º do art. 2º e o § 1º do art. 3º da Emenda Constitucional nº 41, de 19 de dezembro de 2003.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Dados Complementares: </a:t>
                      </a: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Extingue o abono de permanência para o servidor público que tenha completado as exigências para a aposentadoria voluntária e opte por permanecer em atividade..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0775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Situação.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Aguardando Parecer do Relator na Comissão de Constituição e Justiça e de Cidadania (CCJC)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0011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Assédio Moral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42648392"/>
              </p:ext>
            </p:extLst>
          </p:nvPr>
        </p:nvGraphicFramePr>
        <p:xfrm>
          <a:off x="899592" y="908720"/>
          <a:ext cx="7704856" cy="536286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28192"/>
                <a:gridCol w="5976664"/>
              </a:tblGrid>
              <a:tr h="693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Projeto de Lei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4742/2001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54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Deputado Marcos de Jesus PL/PE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397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Ementa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Introduz art. 146-A no Código Penal Brasileiro - Decreto-lei nº 2.848, de 07 de dezembro de 1940 -, dispondo sobre o crime de assédio moral no trabalho.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5440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Situação: 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Pronto para Pauta do plenário.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96322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2000">
                          <a:effectLst/>
                          <a:latin typeface="Arial" pitchFamily="34" charset="0"/>
                          <a:cs typeface="Arial" pitchFamily="34" charset="0"/>
                        </a:rPr>
                        <a:t>Apensados </a:t>
                      </a:r>
                      <a:endParaRPr lang="pt-BR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PL 7461/2017 - Altera o Decreto-Lei nº 2.848, de 7 de dezembro de 1940 - Código Penal, para tipificar o assédio moral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62508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227</TotalTime>
  <Words>625</Words>
  <Application>Microsoft Office PowerPoint</Application>
  <PresentationFormat>Apresentação na tela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Capital Próprio</vt:lpstr>
      <vt:lpstr>Ações Parlamentares de Interesse dos Servidores</vt:lpstr>
      <vt:lpstr>    Perda de cargo Público por insuficiência de Desempenho </vt:lpstr>
      <vt:lpstr>Perda de cargo Público por insuficiência de Desempenho </vt:lpstr>
      <vt:lpstr>Avaliação periódica de Desempenho de Servidores Uúblicos</vt:lpstr>
      <vt:lpstr>Data Base - Câmara </vt:lpstr>
      <vt:lpstr>Data Base - Senado </vt:lpstr>
      <vt:lpstr>Previdência </vt:lpstr>
      <vt:lpstr>Abono de Permanência</vt:lpstr>
      <vt:lpstr>Assédio Moral </vt:lpstr>
      <vt:lpstr>Jornada de Trabalho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Ações Parlamentares de Interesse dos Servidores</dc:title>
  <dc:creator>Adm</dc:creator>
  <cp:lastModifiedBy>debor</cp:lastModifiedBy>
  <cp:revision>12</cp:revision>
  <dcterms:created xsi:type="dcterms:W3CDTF">2019-06-29T12:03:05Z</dcterms:created>
  <dcterms:modified xsi:type="dcterms:W3CDTF">2019-08-24T19:15:08Z</dcterms:modified>
</cp:coreProperties>
</file>